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CA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Why</c:v>
                </c:pt>
              </c:strCache>
            </c:strRef>
          </c:tx>
          <c:cat>
            <c:strRef>
              <c:f>Feuil1!$A$2:$A$15</c:f>
              <c:strCache>
                <c:ptCount val="4"/>
                <c:pt idx="0">
                  <c:v>Ship</c:v>
                </c:pt>
                <c:pt idx="1">
                  <c:v>Good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Feuil1!$B$2:$B$15</c:f>
              <c:numCache>
                <c:formatCode>General</c:formatCode>
                <c:ptCount val="1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cat>
            <c:strRef>
              <c:f>Feuil1!$A$2:$A$15</c:f>
              <c:strCache>
                <c:ptCount val="4"/>
                <c:pt idx="0">
                  <c:v>Ship</c:v>
                </c:pt>
                <c:pt idx="1">
                  <c:v>Good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Feuil1!$C$2:$C$15</c:f>
              <c:numCache>
                <c:formatCode>General</c:formatCode>
                <c:ptCount val="1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cat>
            <c:strRef>
              <c:f>Feuil1!$A$2:$A$15</c:f>
              <c:strCache>
                <c:ptCount val="4"/>
                <c:pt idx="0">
                  <c:v>Ship</c:v>
                </c:pt>
                <c:pt idx="1">
                  <c:v>Good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Feuil1!$D$2:$D$15</c:f>
              <c:numCache>
                <c:formatCode>General</c:formatCode>
                <c:ptCount val="1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box"/>
        <c:axId val="82625280"/>
        <c:axId val="82626816"/>
        <c:axId val="119083904"/>
      </c:bar3DChart>
      <c:catAx>
        <c:axId val="82625280"/>
        <c:scaling>
          <c:orientation val="minMax"/>
        </c:scaling>
        <c:axPos val="b"/>
        <c:tickLblPos val="nextTo"/>
        <c:crossAx val="82626816"/>
        <c:crosses val="autoZero"/>
        <c:auto val="1"/>
        <c:lblAlgn val="ctr"/>
        <c:lblOffset val="100"/>
      </c:catAx>
      <c:valAx>
        <c:axId val="82626816"/>
        <c:scaling>
          <c:orientation val="minMax"/>
        </c:scaling>
        <c:axPos val="l"/>
        <c:majorGridlines/>
        <c:numFmt formatCode="General" sourceLinked="1"/>
        <c:tickLblPos val="nextTo"/>
        <c:crossAx val="82625280"/>
        <c:crosses val="autoZero"/>
        <c:crossBetween val="between"/>
      </c:valAx>
      <c:serAx>
        <c:axId val="119083904"/>
        <c:scaling>
          <c:orientation val="minMax"/>
        </c:scaling>
        <c:axPos val="b"/>
        <c:tickLblPos val="nextTo"/>
        <c:crossAx val="82626816"/>
        <c:crosses val="autoZero"/>
      </c:ser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CA"/>
  <c:chart>
    <c:view3D>
      <c:perspective val="30"/>
    </c:view3D>
    <c:plotArea>
      <c:layout/>
      <c:surface3DChart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bandFmts/>
        <c:axId val="86770048"/>
        <c:axId val="86771584"/>
        <c:axId val="82145728"/>
      </c:surface3DChart>
      <c:catAx>
        <c:axId val="86770048"/>
        <c:scaling>
          <c:orientation val="minMax"/>
        </c:scaling>
        <c:axPos val="b"/>
        <c:tickLblPos val="nextTo"/>
        <c:crossAx val="86771584"/>
        <c:crosses val="autoZero"/>
        <c:auto val="1"/>
        <c:lblAlgn val="ctr"/>
        <c:lblOffset val="100"/>
      </c:catAx>
      <c:valAx>
        <c:axId val="86771584"/>
        <c:scaling>
          <c:orientation val="minMax"/>
        </c:scaling>
        <c:axPos val="l"/>
        <c:majorGridlines/>
        <c:numFmt formatCode="General" sourceLinked="1"/>
        <c:tickLblPos val="nextTo"/>
        <c:crossAx val="86770048"/>
        <c:crosses val="autoZero"/>
        <c:crossBetween val="midCat"/>
      </c:valAx>
      <c:serAx>
        <c:axId val="82145728"/>
        <c:scaling>
          <c:orientation val="minMax"/>
        </c:scaling>
        <c:axPos val="b"/>
        <c:tickLblPos val="nextTo"/>
        <c:crossAx val="86771584"/>
        <c:crosses val="autoZero"/>
      </c:serAx>
    </c:plotArea>
    <c:legend>
      <c:legendPos val="r"/>
      <c:layout/>
      <c:txPr>
        <a:bodyPr/>
        <a:lstStyle/>
        <a:p>
          <a:pPr rtl="0">
            <a:defRPr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51535-266F-4471-9C60-07B994929F7C}" type="datetimeFigureOut">
              <a:rPr lang="fr-FR" smtClean="0"/>
              <a:t>27/01/2025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76FAF-E996-4E06-A242-AE112DD3AC8F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en-CA" dirty="0" smtClean="0"/>
              <a:t>SHOP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4857760"/>
            <a:ext cx="6400800" cy="1214446"/>
          </a:xfrm>
        </p:spPr>
        <p:txBody>
          <a:bodyPr/>
          <a:lstStyle/>
          <a:p>
            <a:r>
              <a:rPr lang="en-CA" dirty="0" err="1" smtClean="0">
                <a:solidFill>
                  <a:schemeClr val="tx1"/>
                </a:solidFill>
              </a:rPr>
              <a:t>Miuuuu</a:t>
            </a:r>
            <a:r>
              <a:rPr lang="en-CA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Anti-Virus</a:t>
            </a:r>
          </a:p>
        </p:txBody>
      </p:sp>
      <p:graphicFrame>
        <p:nvGraphicFramePr>
          <p:cNvPr id="4" name="Graphique 3"/>
          <p:cNvGraphicFramePr/>
          <p:nvPr/>
        </p:nvGraphicFramePr>
        <p:xfrm>
          <a:off x="2643174" y="1928802"/>
          <a:ext cx="3908998" cy="2621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Travail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 smtClean="0"/>
              <a:t>Machenieries</a:t>
            </a:r>
            <a:endParaRPr lang="en-CA" dirty="0" smtClean="0"/>
          </a:p>
          <a:p>
            <a:r>
              <a:rPr lang="en-CA" dirty="0" err="1" smtClean="0"/>
              <a:t>Compte</a:t>
            </a:r>
            <a:r>
              <a:rPr lang="en-CA" dirty="0" smtClean="0"/>
              <a:t> De Security</a:t>
            </a:r>
          </a:p>
          <a:p>
            <a:r>
              <a:rPr lang="en-CA" dirty="0" smtClean="0"/>
              <a:t>(Info)</a:t>
            </a:r>
          </a:p>
          <a:p>
            <a:r>
              <a:rPr lang="en-CA" dirty="0" smtClean="0"/>
              <a:t>Restaurants</a:t>
            </a:r>
          </a:p>
          <a:p>
            <a:r>
              <a:rPr lang="en-CA" dirty="0" smtClean="0"/>
              <a:t>Bois</a:t>
            </a:r>
          </a:p>
          <a:p>
            <a:r>
              <a:rPr lang="en-CA" dirty="0" smtClean="0"/>
              <a:t>Ménages</a:t>
            </a:r>
          </a:p>
          <a:p>
            <a:r>
              <a:rPr lang="en-CA" dirty="0" err="1" smtClean="0"/>
              <a:t>Vente</a:t>
            </a:r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endParaRPr lang="fr-CA" dirty="0"/>
          </a:p>
        </p:txBody>
      </p:sp>
    </p:spTree>
  </p:cSld>
  <p:clrMapOvr>
    <a:masterClrMapping/>
  </p:clrMapOvr>
  <p:transition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15</Words>
  <Application>Microsoft Office PowerPoint</Application>
  <PresentationFormat>Affichage à l'écran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SHOP</vt:lpstr>
      <vt:lpstr>Travail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SHOP</dc:title>
  <dc:creator>Dell_i5</dc:creator>
  <cp:lastModifiedBy>Dell_i5</cp:lastModifiedBy>
  <cp:revision>5</cp:revision>
  <dcterms:created xsi:type="dcterms:W3CDTF">2025-01-27T16:01:02Z</dcterms:created>
  <dcterms:modified xsi:type="dcterms:W3CDTF">2025-01-27T16:24:11Z</dcterms:modified>
</cp:coreProperties>
</file>